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60" r:id="rId4"/>
    <p:sldId id="266" r:id="rId5"/>
    <p:sldId id="263" r:id="rId6"/>
    <p:sldId id="264" r:id="rId7"/>
    <p:sldId id="265" r:id="rId8"/>
    <p:sldId id="261" r:id="rId9"/>
    <p:sldId id="262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35"/>
    <p:restoredTop sz="94626"/>
  </p:normalViewPr>
  <p:slideViewPr>
    <p:cSldViewPr snapToGrid="0">
      <p:cViewPr varScale="1">
        <p:scale>
          <a:sx n="59" d="100"/>
          <a:sy n="59" d="100"/>
        </p:scale>
        <p:origin x="5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9A55A5-064A-4790-B9AA-D2C1F89FF034}" type="doc">
      <dgm:prSet loTypeId="urn:microsoft.com/office/officeart/2008/layout/LinedList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A7E597C-D876-476C-BD38-54B9D884A171}">
      <dgm:prSet custT="1"/>
      <dgm:spPr/>
      <dgm:t>
        <a:bodyPr/>
        <a:lstStyle/>
        <a:p>
          <a:r>
            <a:rPr lang="en-US" sz="3500" dirty="0"/>
            <a:t>Heart disease is one of the biggest reason for death across the globe. As it is a cause of 35% of total death across worldwide.</a:t>
          </a:r>
        </a:p>
      </dgm:t>
    </dgm:pt>
    <dgm:pt modelId="{6AC57636-9292-45B1-A622-1D5B06594628}" type="parTrans" cxnId="{BA1E0E94-8D38-4275-A27D-45E6206089DE}">
      <dgm:prSet/>
      <dgm:spPr/>
      <dgm:t>
        <a:bodyPr/>
        <a:lstStyle/>
        <a:p>
          <a:endParaRPr lang="en-US"/>
        </a:p>
      </dgm:t>
    </dgm:pt>
    <dgm:pt modelId="{7B8052BC-E54A-475A-9523-34E39967079E}" type="sibTrans" cxnId="{BA1E0E94-8D38-4275-A27D-45E6206089DE}">
      <dgm:prSet/>
      <dgm:spPr/>
      <dgm:t>
        <a:bodyPr/>
        <a:lstStyle/>
        <a:p>
          <a:endParaRPr lang="en-US"/>
        </a:p>
      </dgm:t>
    </dgm:pt>
    <dgm:pt modelId="{8BF3C27F-9D63-43DC-8AF8-0121BD51EC40}">
      <dgm:prSet custT="1"/>
      <dgm:spPr/>
      <dgm:t>
        <a:bodyPr/>
        <a:lstStyle/>
        <a:p>
          <a:r>
            <a:rPr lang="en-US" sz="3500" dirty="0"/>
            <a:t>Artificial Intelligence can play an essential role in predicting Heart Diseases.</a:t>
          </a:r>
        </a:p>
      </dgm:t>
    </dgm:pt>
    <dgm:pt modelId="{3751955F-8B62-4E4A-A509-672C140F4DBB}" type="parTrans" cxnId="{1F49FBD1-D979-4930-BC02-5E31F2ADF866}">
      <dgm:prSet/>
      <dgm:spPr/>
      <dgm:t>
        <a:bodyPr/>
        <a:lstStyle/>
        <a:p>
          <a:endParaRPr lang="en-US"/>
        </a:p>
      </dgm:t>
    </dgm:pt>
    <dgm:pt modelId="{61EDB119-B34E-4A5E-91B6-F14879CE32DF}" type="sibTrans" cxnId="{1F49FBD1-D979-4930-BC02-5E31F2ADF866}">
      <dgm:prSet/>
      <dgm:spPr/>
      <dgm:t>
        <a:bodyPr/>
        <a:lstStyle/>
        <a:p>
          <a:endParaRPr lang="en-US"/>
        </a:p>
      </dgm:t>
    </dgm:pt>
    <dgm:pt modelId="{0000B71F-2FB4-4C3F-A3AF-B0781F2FD3C2}" type="pres">
      <dgm:prSet presAssocID="{2B9A55A5-064A-4790-B9AA-D2C1F89FF034}" presName="vert0" presStyleCnt="0">
        <dgm:presLayoutVars>
          <dgm:dir/>
          <dgm:animOne val="branch"/>
          <dgm:animLvl val="lvl"/>
        </dgm:presLayoutVars>
      </dgm:prSet>
      <dgm:spPr/>
    </dgm:pt>
    <dgm:pt modelId="{771B9ADE-84C5-432C-823D-100B5F4BC33C}" type="pres">
      <dgm:prSet presAssocID="{3A7E597C-D876-476C-BD38-54B9D884A171}" presName="thickLine" presStyleLbl="alignNode1" presStyleIdx="0" presStyleCnt="2"/>
      <dgm:spPr/>
    </dgm:pt>
    <dgm:pt modelId="{DA2D8701-FCCF-4343-ADC8-7390E0B75BC8}" type="pres">
      <dgm:prSet presAssocID="{3A7E597C-D876-476C-BD38-54B9D884A171}" presName="horz1" presStyleCnt="0"/>
      <dgm:spPr/>
    </dgm:pt>
    <dgm:pt modelId="{56A4FF17-649B-4063-9DE3-1C34AC0418B3}" type="pres">
      <dgm:prSet presAssocID="{3A7E597C-D876-476C-BD38-54B9D884A171}" presName="tx1" presStyleLbl="revTx" presStyleIdx="0" presStyleCnt="2"/>
      <dgm:spPr/>
    </dgm:pt>
    <dgm:pt modelId="{30872B29-F7E8-40D5-9833-3D7553962D4A}" type="pres">
      <dgm:prSet presAssocID="{3A7E597C-D876-476C-BD38-54B9D884A171}" presName="vert1" presStyleCnt="0"/>
      <dgm:spPr/>
    </dgm:pt>
    <dgm:pt modelId="{E3D0598B-B1DD-468E-88BA-C83F0DD6F53E}" type="pres">
      <dgm:prSet presAssocID="{8BF3C27F-9D63-43DC-8AF8-0121BD51EC40}" presName="thickLine" presStyleLbl="alignNode1" presStyleIdx="1" presStyleCnt="2"/>
      <dgm:spPr/>
    </dgm:pt>
    <dgm:pt modelId="{A3640844-FB47-4302-84CA-88879E15B9E3}" type="pres">
      <dgm:prSet presAssocID="{8BF3C27F-9D63-43DC-8AF8-0121BD51EC40}" presName="horz1" presStyleCnt="0"/>
      <dgm:spPr/>
    </dgm:pt>
    <dgm:pt modelId="{2E0DB0DA-28D2-437B-B66C-4483A635FFEE}" type="pres">
      <dgm:prSet presAssocID="{8BF3C27F-9D63-43DC-8AF8-0121BD51EC40}" presName="tx1" presStyleLbl="revTx" presStyleIdx="1" presStyleCnt="2"/>
      <dgm:spPr/>
    </dgm:pt>
    <dgm:pt modelId="{86A2C714-B64C-4C4E-B562-AD7677A2C80A}" type="pres">
      <dgm:prSet presAssocID="{8BF3C27F-9D63-43DC-8AF8-0121BD51EC40}" presName="vert1" presStyleCnt="0"/>
      <dgm:spPr/>
    </dgm:pt>
  </dgm:ptLst>
  <dgm:cxnLst>
    <dgm:cxn modelId="{7E631562-BDEE-40EC-812A-E51E1AA705AC}" type="presOf" srcId="{2B9A55A5-064A-4790-B9AA-D2C1F89FF034}" destId="{0000B71F-2FB4-4C3F-A3AF-B0781F2FD3C2}" srcOrd="0" destOrd="0" presId="urn:microsoft.com/office/officeart/2008/layout/LinedList"/>
    <dgm:cxn modelId="{2ED05855-381B-46F5-8561-5CF7F19E9922}" type="presOf" srcId="{8BF3C27F-9D63-43DC-8AF8-0121BD51EC40}" destId="{2E0DB0DA-28D2-437B-B66C-4483A635FFEE}" srcOrd="0" destOrd="0" presId="urn:microsoft.com/office/officeart/2008/layout/LinedList"/>
    <dgm:cxn modelId="{3476257A-CF45-480E-919E-4A0E6724E515}" type="presOf" srcId="{3A7E597C-D876-476C-BD38-54B9D884A171}" destId="{56A4FF17-649B-4063-9DE3-1C34AC0418B3}" srcOrd="0" destOrd="0" presId="urn:microsoft.com/office/officeart/2008/layout/LinedList"/>
    <dgm:cxn modelId="{BA1E0E94-8D38-4275-A27D-45E6206089DE}" srcId="{2B9A55A5-064A-4790-B9AA-D2C1F89FF034}" destId="{3A7E597C-D876-476C-BD38-54B9D884A171}" srcOrd="0" destOrd="0" parTransId="{6AC57636-9292-45B1-A622-1D5B06594628}" sibTransId="{7B8052BC-E54A-475A-9523-34E39967079E}"/>
    <dgm:cxn modelId="{1F49FBD1-D979-4930-BC02-5E31F2ADF866}" srcId="{2B9A55A5-064A-4790-B9AA-D2C1F89FF034}" destId="{8BF3C27F-9D63-43DC-8AF8-0121BD51EC40}" srcOrd="1" destOrd="0" parTransId="{3751955F-8B62-4E4A-A509-672C140F4DBB}" sibTransId="{61EDB119-B34E-4A5E-91B6-F14879CE32DF}"/>
    <dgm:cxn modelId="{30FFFB1C-65E9-404A-A44B-89C5AF7FDFDF}" type="presParOf" srcId="{0000B71F-2FB4-4C3F-A3AF-B0781F2FD3C2}" destId="{771B9ADE-84C5-432C-823D-100B5F4BC33C}" srcOrd="0" destOrd="0" presId="urn:microsoft.com/office/officeart/2008/layout/LinedList"/>
    <dgm:cxn modelId="{7EDB30FB-6E5E-453A-9802-851CD45DD84F}" type="presParOf" srcId="{0000B71F-2FB4-4C3F-A3AF-B0781F2FD3C2}" destId="{DA2D8701-FCCF-4343-ADC8-7390E0B75BC8}" srcOrd="1" destOrd="0" presId="urn:microsoft.com/office/officeart/2008/layout/LinedList"/>
    <dgm:cxn modelId="{56837195-BAC5-473D-AF5E-0AF476468D17}" type="presParOf" srcId="{DA2D8701-FCCF-4343-ADC8-7390E0B75BC8}" destId="{56A4FF17-649B-4063-9DE3-1C34AC0418B3}" srcOrd="0" destOrd="0" presId="urn:microsoft.com/office/officeart/2008/layout/LinedList"/>
    <dgm:cxn modelId="{0D2FD2F0-0D0A-4EEC-BE93-BB1370CD8743}" type="presParOf" srcId="{DA2D8701-FCCF-4343-ADC8-7390E0B75BC8}" destId="{30872B29-F7E8-40D5-9833-3D7553962D4A}" srcOrd="1" destOrd="0" presId="urn:microsoft.com/office/officeart/2008/layout/LinedList"/>
    <dgm:cxn modelId="{6D360B41-6F0B-45B7-81F2-4D0A36AC865D}" type="presParOf" srcId="{0000B71F-2FB4-4C3F-A3AF-B0781F2FD3C2}" destId="{E3D0598B-B1DD-468E-88BA-C83F0DD6F53E}" srcOrd="2" destOrd="0" presId="urn:microsoft.com/office/officeart/2008/layout/LinedList"/>
    <dgm:cxn modelId="{15E6AD5B-B4D0-4A23-A4AE-D405D7B31914}" type="presParOf" srcId="{0000B71F-2FB4-4C3F-A3AF-B0781F2FD3C2}" destId="{A3640844-FB47-4302-84CA-88879E15B9E3}" srcOrd="3" destOrd="0" presId="urn:microsoft.com/office/officeart/2008/layout/LinedList"/>
    <dgm:cxn modelId="{6D8B325B-DC4A-4B8E-AE8C-D7BEA8C845BE}" type="presParOf" srcId="{A3640844-FB47-4302-84CA-88879E15B9E3}" destId="{2E0DB0DA-28D2-437B-B66C-4483A635FFEE}" srcOrd="0" destOrd="0" presId="urn:microsoft.com/office/officeart/2008/layout/LinedList"/>
    <dgm:cxn modelId="{3A8EB751-55F5-4108-A086-7BD09681DF95}" type="presParOf" srcId="{A3640844-FB47-4302-84CA-88879E15B9E3}" destId="{86A2C714-B64C-4C4E-B562-AD7677A2C80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49EC83-ABA9-4C1D-8130-A3F06BF4B72F}" type="doc">
      <dgm:prSet loTypeId="urn:microsoft.com/office/officeart/2008/layout/LinedLis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9EB21D5-D2A0-4F18-A2D8-8BC2525DD179}">
      <dgm:prSet/>
      <dgm:spPr/>
      <dgm:t>
        <a:bodyPr/>
        <a:lstStyle/>
        <a:p>
          <a:r>
            <a:rPr lang="en-US"/>
            <a:t>Naïve Bayes</a:t>
          </a:r>
        </a:p>
      </dgm:t>
    </dgm:pt>
    <dgm:pt modelId="{A44AD662-0129-4FBA-81F0-0C9279954CFF}" type="parTrans" cxnId="{974CFF28-4AB4-4C38-8E86-7D07BD95D1D6}">
      <dgm:prSet/>
      <dgm:spPr/>
      <dgm:t>
        <a:bodyPr/>
        <a:lstStyle/>
        <a:p>
          <a:endParaRPr lang="en-US"/>
        </a:p>
      </dgm:t>
    </dgm:pt>
    <dgm:pt modelId="{5A972221-6DD4-4429-8F4E-C9C42F38B5CA}" type="sibTrans" cxnId="{974CFF28-4AB4-4C38-8E86-7D07BD95D1D6}">
      <dgm:prSet/>
      <dgm:spPr/>
      <dgm:t>
        <a:bodyPr/>
        <a:lstStyle/>
        <a:p>
          <a:endParaRPr lang="en-US"/>
        </a:p>
      </dgm:t>
    </dgm:pt>
    <dgm:pt modelId="{432F6614-38C2-4308-8F8E-E72D45424A69}">
      <dgm:prSet/>
      <dgm:spPr/>
      <dgm:t>
        <a:bodyPr/>
        <a:lstStyle/>
        <a:p>
          <a:r>
            <a:rPr lang="en-US"/>
            <a:t>XG Boost</a:t>
          </a:r>
        </a:p>
      </dgm:t>
    </dgm:pt>
    <dgm:pt modelId="{3750E2C1-E246-4AFB-B11B-892E78B6AF39}" type="parTrans" cxnId="{22B0956A-26F8-4654-9CB4-5046AC9A7A8B}">
      <dgm:prSet/>
      <dgm:spPr/>
      <dgm:t>
        <a:bodyPr/>
        <a:lstStyle/>
        <a:p>
          <a:endParaRPr lang="en-US"/>
        </a:p>
      </dgm:t>
    </dgm:pt>
    <dgm:pt modelId="{5EF68F02-729F-470C-BD9B-CCC01714C2E0}" type="sibTrans" cxnId="{22B0956A-26F8-4654-9CB4-5046AC9A7A8B}">
      <dgm:prSet/>
      <dgm:spPr/>
      <dgm:t>
        <a:bodyPr/>
        <a:lstStyle/>
        <a:p>
          <a:endParaRPr lang="en-US"/>
        </a:p>
      </dgm:t>
    </dgm:pt>
    <dgm:pt modelId="{441EBF97-31D4-0D4D-9EF7-62F08E790193}">
      <dgm:prSet/>
      <dgm:spPr/>
      <dgm:t>
        <a:bodyPr/>
        <a:lstStyle/>
        <a:p>
          <a:r>
            <a:rPr lang="en-US"/>
            <a:t>Support Vector Machine</a:t>
          </a:r>
        </a:p>
      </dgm:t>
    </dgm:pt>
    <dgm:pt modelId="{1A5BF522-B4D7-384D-B2DA-E02480AA8886}" type="parTrans" cxnId="{23084BD8-A17F-AC41-A0FD-B5023CDC9569}">
      <dgm:prSet/>
      <dgm:spPr/>
      <dgm:t>
        <a:bodyPr/>
        <a:lstStyle/>
        <a:p>
          <a:endParaRPr lang="en-US"/>
        </a:p>
      </dgm:t>
    </dgm:pt>
    <dgm:pt modelId="{23328956-0587-2B47-873C-872A401ADF5D}" type="sibTrans" cxnId="{23084BD8-A17F-AC41-A0FD-B5023CDC9569}">
      <dgm:prSet/>
      <dgm:spPr/>
      <dgm:t>
        <a:bodyPr/>
        <a:lstStyle/>
        <a:p>
          <a:endParaRPr lang="en-US"/>
        </a:p>
      </dgm:t>
    </dgm:pt>
    <dgm:pt modelId="{33F6CCFE-8CCF-8948-9E0D-29A6537DFCBC}">
      <dgm:prSet/>
      <dgm:spPr/>
      <dgm:t>
        <a:bodyPr/>
        <a:lstStyle/>
        <a:p>
          <a:r>
            <a:rPr lang="en-US"/>
            <a:t>Decision Tree</a:t>
          </a:r>
        </a:p>
      </dgm:t>
    </dgm:pt>
    <dgm:pt modelId="{BF8F18D9-73CE-FD4B-90A4-4835EBA6A331}" type="parTrans" cxnId="{6510B8FD-D28B-C44C-932B-4E17B72287DE}">
      <dgm:prSet/>
      <dgm:spPr/>
      <dgm:t>
        <a:bodyPr/>
        <a:lstStyle/>
        <a:p>
          <a:endParaRPr lang="en-US"/>
        </a:p>
      </dgm:t>
    </dgm:pt>
    <dgm:pt modelId="{F7375354-281C-344E-BE05-51B0B58CADAD}" type="sibTrans" cxnId="{6510B8FD-D28B-C44C-932B-4E17B72287DE}">
      <dgm:prSet/>
      <dgm:spPr/>
      <dgm:t>
        <a:bodyPr/>
        <a:lstStyle/>
        <a:p>
          <a:endParaRPr lang="en-US"/>
        </a:p>
      </dgm:t>
    </dgm:pt>
    <dgm:pt modelId="{C3118805-0FB9-8146-932A-E246E2BB9043}">
      <dgm:prSet/>
      <dgm:spPr/>
      <dgm:t>
        <a:bodyPr/>
        <a:lstStyle/>
        <a:p>
          <a:r>
            <a:rPr lang="en-US"/>
            <a:t>Random Forest</a:t>
          </a:r>
        </a:p>
      </dgm:t>
    </dgm:pt>
    <dgm:pt modelId="{6D8BC322-2C17-B148-84E4-F33850EE2B18}" type="parTrans" cxnId="{9177E9D5-23EB-B84E-916D-CA3BE20225B7}">
      <dgm:prSet/>
      <dgm:spPr/>
      <dgm:t>
        <a:bodyPr/>
        <a:lstStyle/>
        <a:p>
          <a:endParaRPr lang="en-US"/>
        </a:p>
      </dgm:t>
    </dgm:pt>
    <dgm:pt modelId="{80847B4D-D731-7445-B049-737885AB32D7}" type="sibTrans" cxnId="{9177E9D5-23EB-B84E-916D-CA3BE20225B7}">
      <dgm:prSet/>
      <dgm:spPr/>
      <dgm:t>
        <a:bodyPr/>
        <a:lstStyle/>
        <a:p>
          <a:endParaRPr lang="en-US"/>
        </a:p>
      </dgm:t>
    </dgm:pt>
    <dgm:pt modelId="{D44EA0CB-3464-3844-A1CC-AA54B0E3CE82}" type="pres">
      <dgm:prSet presAssocID="{4C49EC83-ABA9-4C1D-8130-A3F06BF4B72F}" presName="vert0" presStyleCnt="0">
        <dgm:presLayoutVars>
          <dgm:dir/>
          <dgm:animOne val="branch"/>
          <dgm:animLvl val="lvl"/>
        </dgm:presLayoutVars>
      </dgm:prSet>
      <dgm:spPr/>
    </dgm:pt>
    <dgm:pt modelId="{9A4BD199-BC49-DE4A-919F-A59E455B4A5A}" type="pres">
      <dgm:prSet presAssocID="{C9EB21D5-D2A0-4F18-A2D8-8BC2525DD179}" presName="thickLine" presStyleLbl="alignNode1" presStyleIdx="0" presStyleCnt="5"/>
      <dgm:spPr/>
    </dgm:pt>
    <dgm:pt modelId="{E625F351-1A39-2C4A-BC08-3E783F81DE62}" type="pres">
      <dgm:prSet presAssocID="{C9EB21D5-D2A0-4F18-A2D8-8BC2525DD179}" presName="horz1" presStyleCnt="0"/>
      <dgm:spPr/>
    </dgm:pt>
    <dgm:pt modelId="{DDFDE101-4E66-0C47-9568-32478033FD04}" type="pres">
      <dgm:prSet presAssocID="{C9EB21D5-D2A0-4F18-A2D8-8BC2525DD179}" presName="tx1" presStyleLbl="revTx" presStyleIdx="0" presStyleCnt="5"/>
      <dgm:spPr/>
    </dgm:pt>
    <dgm:pt modelId="{656DC3A4-D847-7F47-B09B-BD9B1DCD4FDB}" type="pres">
      <dgm:prSet presAssocID="{C9EB21D5-D2A0-4F18-A2D8-8BC2525DD179}" presName="vert1" presStyleCnt="0"/>
      <dgm:spPr/>
    </dgm:pt>
    <dgm:pt modelId="{5497D078-9C5E-7B48-A138-A1B94240ED80}" type="pres">
      <dgm:prSet presAssocID="{33F6CCFE-8CCF-8948-9E0D-29A6537DFCBC}" presName="thickLine" presStyleLbl="alignNode1" presStyleIdx="1" presStyleCnt="5"/>
      <dgm:spPr/>
    </dgm:pt>
    <dgm:pt modelId="{92D91FBE-BB5D-6243-84C3-0D3001BCCB86}" type="pres">
      <dgm:prSet presAssocID="{33F6CCFE-8CCF-8948-9E0D-29A6537DFCBC}" presName="horz1" presStyleCnt="0"/>
      <dgm:spPr/>
    </dgm:pt>
    <dgm:pt modelId="{B87DDEE8-B241-EF4A-A280-AAA903DC2A85}" type="pres">
      <dgm:prSet presAssocID="{33F6CCFE-8CCF-8948-9E0D-29A6537DFCBC}" presName="tx1" presStyleLbl="revTx" presStyleIdx="1" presStyleCnt="5"/>
      <dgm:spPr/>
    </dgm:pt>
    <dgm:pt modelId="{FAD5C0A0-7981-9042-8566-1EA0A003B01D}" type="pres">
      <dgm:prSet presAssocID="{33F6CCFE-8CCF-8948-9E0D-29A6537DFCBC}" presName="vert1" presStyleCnt="0"/>
      <dgm:spPr/>
    </dgm:pt>
    <dgm:pt modelId="{36900F1F-BA73-A243-AF5F-89614D3BA714}" type="pres">
      <dgm:prSet presAssocID="{441EBF97-31D4-0D4D-9EF7-62F08E790193}" presName="thickLine" presStyleLbl="alignNode1" presStyleIdx="2" presStyleCnt="5"/>
      <dgm:spPr/>
    </dgm:pt>
    <dgm:pt modelId="{BF280E63-D2AB-F246-B1C4-BFEC51E12517}" type="pres">
      <dgm:prSet presAssocID="{441EBF97-31D4-0D4D-9EF7-62F08E790193}" presName="horz1" presStyleCnt="0"/>
      <dgm:spPr/>
    </dgm:pt>
    <dgm:pt modelId="{899CDCA1-EDB8-0841-8F1F-8A85321186EB}" type="pres">
      <dgm:prSet presAssocID="{441EBF97-31D4-0D4D-9EF7-62F08E790193}" presName="tx1" presStyleLbl="revTx" presStyleIdx="2" presStyleCnt="5"/>
      <dgm:spPr/>
    </dgm:pt>
    <dgm:pt modelId="{4C9FA958-5AB7-BA41-8E3B-D3D61903AB14}" type="pres">
      <dgm:prSet presAssocID="{441EBF97-31D4-0D4D-9EF7-62F08E790193}" presName="vert1" presStyleCnt="0"/>
      <dgm:spPr/>
    </dgm:pt>
    <dgm:pt modelId="{39128BE0-4EF5-0E40-A717-9C493F0A77AF}" type="pres">
      <dgm:prSet presAssocID="{432F6614-38C2-4308-8F8E-E72D45424A69}" presName="thickLine" presStyleLbl="alignNode1" presStyleIdx="3" presStyleCnt="5"/>
      <dgm:spPr/>
    </dgm:pt>
    <dgm:pt modelId="{9C4847DB-EE17-1A43-9AB7-EF93090A0196}" type="pres">
      <dgm:prSet presAssocID="{432F6614-38C2-4308-8F8E-E72D45424A69}" presName="horz1" presStyleCnt="0"/>
      <dgm:spPr/>
    </dgm:pt>
    <dgm:pt modelId="{15C7DC7D-EB59-9848-9603-22CDB9AD5E14}" type="pres">
      <dgm:prSet presAssocID="{432F6614-38C2-4308-8F8E-E72D45424A69}" presName="tx1" presStyleLbl="revTx" presStyleIdx="3" presStyleCnt="5"/>
      <dgm:spPr/>
    </dgm:pt>
    <dgm:pt modelId="{D93FB703-6A01-3B4F-A617-C49787B0927C}" type="pres">
      <dgm:prSet presAssocID="{432F6614-38C2-4308-8F8E-E72D45424A69}" presName="vert1" presStyleCnt="0"/>
      <dgm:spPr/>
    </dgm:pt>
    <dgm:pt modelId="{8989E663-3B38-934C-95EE-EBC6D5B659F0}" type="pres">
      <dgm:prSet presAssocID="{C3118805-0FB9-8146-932A-E246E2BB9043}" presName="thickLine" presStyleLbl="alignNode1" presStyleIdx="4" presStyleCnt="5"/>
      <dgm:spPr/>
    </dgm:pt>
    <dgm:pt modelId="{A739EF4E-D622-B846-9DC4-026D2098FFC0}" type="pres">
      <dgm:prSet presAssocID="{C3118805-0FB9-8146-932A-E246E2BB9043}" presName="horz1" presStyleCnt="0"/>
      <dgm:spPr/>
    </dgm:pt>
    <dgm:pt modelId="{D994CBA1-0094-C744-838F-2F908FD89BEC}" type="pres">
      <dgm:prSet presAssocID="{C3118805-0FB9-8146-932A-E246E2BB9043}" presName="tx1" presStyleLbl="revTx" presStyleIdx="4" presStyleCnt="5"/>
      <dgm:spPr/>
    </dgm:pt>
    <dgm:pt modelId="{02256559-1DC5-A045-BBEA-CCFC52F78C26}" type="pres">
      <dgm:prSet presAssocID="{C3118805-0FB9-8146-932A-E246E2BB9043}" presName="vert1" presStyleCnt="0"/>
      <dgm:spPr/>
    </dgm:pt>
  </dgm:ptLst>
  <dgm:cxnLst>
    <dgm:cxn modelId="{F083611A-5B92-9D47-A73C-B04A39FA2FF1}" type="presOf" srcId="{441EBF97-31D4-0D4D-9EF7-62F08E790193}" destId="{899CDCA1-EDB8-0841-8F1F-8A85321186EB}" srcOrd="0" destOrd="0" presId="urn:microsoft.com/office/officeart/2008/layout/LinedList"/>
    <dgm:cxn modelId="{974CFF28-4AB4-4C38-8E86-7D07BD95D1D6}" srcId="{4C49EC83-ABA9-4C1D-8130-A3F06BF4B72F}" destId="{C9EB21D5-D2A0-4F18-A2D8-8BC2525DD179}" srcOrd="0" destOrd="0" parTransId="{A44AD662-0129-4FBA-81F0-0C9279954CFF}" sibTransId="{5A972221-6DD4-4429-8F4E-C9C42F38B5CA}"/>
    <dgm:cxn modelId="{BAC2A92B-4663-F74E-9B64-42F4EE8F095F}" type="presOf" srcId="{C9EB21D5-D2A0-4F18-A2D8-8BC2525DD179}" destId="{DDFDE101-4E66-0C47-9568-32478033FD04}" srcOrd="0" destOrd="0" presId="urn:microsoft.com/office/officeart/2008/layout/LinedList"/>
    <dgm:cxn modelId="{22B0956A-26F8-4654-9CB4-5046AC9A7A8B}" srcId="{4C49EC83-ABA9-4C1D-8130-A3F06BF4B72F}" destId="{432F6614-38C2-4308-8F8E-E72D45424A69}" srcOrd="3" destOrd="0" parTransId="{3750E2C1-E246-4AFB-B11B-892E78B6AF39}" sibTransId="{5EF68F02-729F-470C-BD9B-CCC01714C2E0}"/>
    <dgm:cxn modelId="{22ED4871-1395-B146-90EE-592046E8E75E}" type="presOf" srcId="{4C49EC83-ABA9-4C1D-8130-A3F06BF4B72F}" destId="{D44EA0CB-3464-3844-A1CC-AA54B0E3CE82}" srcOrd="0" destOrd="0" presId="urn:microsoft.com/office/officeart/2008/layout/LinedList"/>
    <dgm:cxn modelId="{98B3BFA2-E613-3F4F-82B6-77B020B9DCAA}" type="presOf" srcId="{432F6614-38C2-4308-8F8E-E72D45424A69}" destId="{15C7DC7D-EB59-9848-9603-22CDB9AD5E14}" srcOrd="0" destOrd="0" presId="urn:microsoft.com/office/officeart/2008/layout/LinedList"/>
    <dgm:cxn modelId="{711589A5-5754-B849-A0BA-DB355518F61D}" type="presOf" srcId="{33F6CCFE-8CCF-8948-9E0D-29A6537DFCBC}" destId="{B87DDEE8-B241-EF4A-A280-AAA903DC2A85}" srcOrd="0" destOrd="0" presId="urn:microsoft.com/office/officeart/2008/layout/LinedList"/>
    <dgm:cxn modelId="{A8C950C1-5EEF-C74D-9000-D1340C70237F}" type="presOf" srcId="{C3118805-0FB9-8146-932A-E246E2BB9043}" destId="{D994CBA1-0094-C744-838F-2F908FD89BEC}" srcOrd="0" destOrd="0" presId="urn:microsoft.com/office/officeart/2008/layout/LinedList"/>
    <dgm:cxn modelId="{9177E9D5-23EB-B84E-916D-CA3BE20225B7}" srcId="{4C49EC83-ABA9-4C1D-8130-A3F06BF4B72F}" destId="{C3118805-0FB9-8146-932A-E246E2BB9043}" srcOrd="4" destOrd="0" parTransId="{6D8BC322-2C17-B148-84E4-F33850EE2B18}" sibTransId="{80847B4D-D731-7445-B049-737885AB32D7}"/>
    <dgm:cxn modelId="{23084BD8-A17F-AC41-A0FD-B5023CDC9569}" srcId="{4C49EC83-ABA9-4C1D-8130-A3F06BF4B72F}" destId="{441EBF97-31D4-0D4D-9EF7-62F08E790193}" srcOrd="2" destOrd="0" parTransId="{1A5BF522-B4D7-384D-B2DA-E02480AA8886}" sibTransId="{23328956-0587-2B47-873C-872A401ADF5D}"/>
    <dgm:cxn modelId="{6510B8FD-D28B-C44C-932B-4E17B72287DE}" srcId="{4C49EC83-ABA9-4C1D-8130-A3F06BF4B72F}" destId="{33F6CCFE-8CCF-8948-9E0D-29A6537DFCBC}" srcOrd="1" destOrd="0" parTransId="{BF8F18D9-73CE-FD4B-90A4-4835EBA6A331}" sibTransId="{F7375354-281C-344E-BE05-51B0B58CADAD}"/>
    <dgm:cxn modelId="{77B5CD8D-CC37-2B41-87BD-6A76370EA71B}" type="presParOf" srcId="{D44EA0CB-3464-3844-A1CC-AA54B0E3CE82}" destId="{9A4BD199-BC49-DE4A-919F-A59E455B4A5A}" srcOrd="0" destOrd="0" presId="urn:microsoft.com/office/officeart/2008/layout/LinedList"/>
    <dgm:cxn modelId="{D4AF9382-0B59-6141-9F41-A929B0D2F3A8}" type="presParOf" srcId="{D44EA0CB-3464-3844-A1CC-AA54B0E3CE82}" destId="{E625F351-1A39-2C4A-BC08-3E783F81DE62}" srcOrd="1" destOrd="0" presId="urn:microsoft.com/office/officeart/2008/layout/LinedList"/>
    <dgm:cxn modelId="{86C23F41-8DB2-2A49-8A21-3FC0038FBEC9}" type="presParOf" srcId="{E625F351-1A39-2C4A-BC08-3E783F81DE62}" destId="{DDFDE101-4E66-0C47-9568-32478033FD04}" srcOrd="0" destOrd="0" presId="urn:microsoft.com/office/officeart/2008/layout/LinedList"/>
    <dgm:cxn modelId="{98D88DC0-328F-054E-B278-107980003CE4}" type="presParOf" srcId="{E625F351-1A39-2C4A-BC08-3E783F81DE62}" destId="{656DC3A4-D847-7F47-B09B-BD9B1DCD4FDB}" srcOrd="1" destOrd="0" presId="urn:microsoft.com/office/officeart/2008/layout/LinedList"/>
    <dgm:cxn modelId="{1080B4D3-2BA6-4E4D-A738-B0B29CBBD980}" type="presParOf" srcId="{D44EA0CB-3464-3844-A1CC-AA54B0E3CE82}" destId="{5497D078-9C5E-7B48-A138-A1B94240ED80}" srcOrd="2" destOrd="0" presId="urn:microsoft.com/office/officeart/2008/layout/LinedList"/>
    <dgm:cxn modelId="{DF38F960-F7A7-CD40-8A87-8145A5F6EDB9}" type="presParOf" srcId="{D44EA0CB-3464-3844-A1CC-AA54B0E3CE82}" destId="{92D91FBE-BB5D-6243-84C3-0D3001BCCB86}" srcOrd="3" destOrd="0" presId="urn:microsoft.com/office/officeart/2008/layout/LinedList"/>
    <dgm:cxn modelId="{2172C7B2-82F5-8446-8D42-2F69D20B11E5}" type="presParOf" srcId="{92D91FBE-BB5D-6243-84C3-0D3001BCCB86}" destId="{B87DDEE8-B241-EF4A-A280-AAA903DC2A85}" srcOrd="0" destOrd="0" presId="urn:microsoft.com/office/officeart/2008/layout/LinedList"/>
    <dgm:cxn modelId="{ADE35557-DF0A-CF4E-8B50-9097D32B1588}" type="presParOf" srcId="{92D91FBE-BB5D-6243-84C3-0D3001BCCB86}" destId="{FAD5C0A0-7981-9042-8566-1EA0A003B01D}" srcOrd="1" destOrd="0" presId="urn:microsoft.com/office/officeart/2008/layout/LinedList"/>
    <dgm:cxn modelId="{13C39DAD-9BAD-6642-8FA4-8E19370DB558}" type="presParOf" srcId="{D44EA0CB-3464-3844-A1CC-AA54B0E3CE82}" destId="{36900F1F-BA73-A243-AF5F-89614D3BA714}" srcOrd="4" destOrd="0" presId="urn:microsoft.com/office/officeart/2008/layout/LinedList"/>
    <dgm:cxn modelId="{A4E0815E-89F7-3B45-B9AB-49DFAE3AECFB}" type="presParOf" srcId="{D44EA0CB-3464-3844-A1CC-AA54B0E3CE82}" destId="{BF280E63-D2AB-F246-B1C4-BFEC51E12517}" srcOrd="5" destOrd="0" presId="urn:microsoft.com/office/officeart/2008/layout/LinedList"/>
    <dgm:cxn modelId="{3573721B-4D56-CD42-80E5-E530891C188F}" type="presParOf" srcId="{BF280E63-D2AB-F246-B1C4-BFEC51E12517}" destId="{899CDCA1-EDB8-0841-8F1F-8A85321186EB}" srcOrd="0" destOrd="0" presId="urn:microsoft.com/office/officeart/2008/layout/LinedList"/>
    <dgm:cxn modelId="{816396E9-5015-9847-9740-80EF38B062AE}" type="presParOf" srcId="{BF280E63-D2AB-F246-B1C4-BFEC51E12517}" destId="{4C9FA958-5AB7-BA41-8E3B-D3D61903AB14}" srcOrd="1" destOrd="0" presId="urn:microsoft.com/office/officeart/2008/layout/LinedList"/>
    <dgm:cxn modelId="{75DED2A6-17F4-1143-835B-34A62CDD13FD}" type="presParOf" srcId="{D44EA0CB-3464-3844-A1CC-AA54B0E3CE82}" destId="{39128BE0-4EF5-0E40-A717-9C493F0A77AF}" srcOrd="6" destOrd="0" presId="urn:microsoft.com/office/officeart/2008/layout/LinedList"/>
    <dgm:cxn modelId="{BA7332C8-A06D-2F49-B898-3B403AB234A9}" type="presParOf" srcId="{D44EA0CB-3464-3844-A1CC-AA54B0E3CE82}" destId="{9C4847DB-EE17-1A43-9AB7-EF93090A0196}" srcOrd="7" destOrd="0" presId="urn:microsoft.com/office/officeart/2008/layout/LinedList"/>
    <dgm:cxn modelId="{22DE6793-A685-414C-B794-51F33BEC6AA5}" type="presParOf" srcId="{9C4847DB-EE17-1A43-9AB7-EF93090A0196}" destId="{15C7DC7D-EB59-9848-9603-22CDB9AD5E14}" srcOrd="0" destOrd="0" presId="urn:microsoft.com/office/officeart/2008/layout/LinedList"/>
    <dgm:cxn modelId="{A8E46587-6B85-DA45-A9D9-45630BB6358C}" type="presParOf" srcId="{9C4847DB-EE17-1A43-9AB7-EF93090A0196}" destId="{D93FB703-6A01-3B4F-A617-C49787B0927C}" srcOrd="1" destOrd="0" presId="urn:microsoft.com/office/officeart/2008/layout/LinedList"/>
    <dgm:cxn modelId="{24D3E46E-1EFB-8D40-8C5A-95B517D21DFD}" type="presParOf" srcId="{D44EA0CB-3464-3844-A1CC-AA54B0E3CE82}" destId="{8989E663-3B38-934C-95EE-EBC6D5B659F0}" srcOrd="8" destOrd="0" presId="urn:microsoft.com/office/officeart/2008/layout/LinedList"/>
    <dgm:cxn modelId="{F42DB842-4ED1-FD4E-9DE8-DF32465DA165}" type="presParOf" srcId="{D44EA0CB-3464-3844-A1CC-AA54B0E3CE82}" destId="{A739EF4E-D622-B846-9DC4-026D2098FFC0}" srcOrd="9" destOrd="0" presId="urn:microsoft.com/office/officeart/2008/layout/LinedList"/>
    <dgm:cxn modelId="{479EE03E-9682-7447-A822-4F90A82CA08E}" type="presParOf" srcId="{A739EF4E-D622-B846-9DC4-026D2098FFC0}" destId="{D994CBA1-0094-C744-838F-2F908FD89BEC}" srcOrd="0" destOrd="0" presId="urn:microsoft.com/office/officeart/2008/layout/LinedList"/>
    <dgm:cxn modelId="{A35970BC-95BB-B04B-A4CF-170BC3F5E53D}" type="presParOf" srcId="{A739EF4E-D622-B846-9DC4-026D2098FFC0}" destId="{02256559-1DC5-A045-BBEA-CCFC52F78C2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B9ADE-84C5-432C-823D-100B5F4BC33C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A4FF17-649B-4063-9DE3-1C34AC0418B3}">
      <dsp:nvSpPr>
        <dsp:cNvPr id="0" name=""/>
        <dsp:cNvSpPr/>
      </dsp:nvSpPr>
      <dsp:spPr>
        <a:xfrm>
          <a:off x="0" y="0"/>
          <a:ext cx="10515600" cy="2088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Heart disease is one of the biggest reason for death across the globe. As it is a cause of 35% of total death across worldwide.</a:t>
          </a:r>
        </a:p>
      </dsp:txBody>
      <dsp:txXfrm>
        <a:off x="0" y="0"/>
        <a:ext cx="10515600" cy="2088448"/>
      </dsp:txXfrm>
    </dsp:sp>
    <dsp:sp modelId="{E3D0598B-B1DD-468E-88BA-C83F0DD6F53E}">
      <dsp:nvSpPr>
        <dsp:cNvPr id="0" name=""/>
        <dsp:cNvSpPr/>
      </dsp:nvSpPr>
      <dsp:spPr>
        <a:xfrm>
          <a:off x="0" y="2088448"/>
          <a:ext cx="10515600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0DB0DA-28D2-437B-B66C-4483A635FFEE}">
      <dsp:nvSpPr>
        <dsp:cNvPr id="0" name=""/>
        <dsp:cNvSpPr/>
      </dsp:nvSpPr>
      <dsp:spPr>
        <a:xfrm>
          <a:off x="0" y="2088448"/>
          <a:ext cx="10515600" cy="2088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Artificial Intelligence can play an essential role in predicting Heart Diseases.</a:t>
          </a:r>
        </a:p>
      </dsp:txBody>
      <dsp:txXfrm>
        <a:off x="0" y="2088448"/>
        <a:ext cx="10515600" cy="20884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4BD199-BC49-DE4A-919F-A59E455B4A5A}">
      <dsp:nvSpPr>
        <dsp:cNvPr id="0" name=""/>
        <dsp:cNvSpPr/>
      </dsp:nvSpPr>
      <dsp:spPr>
        <a:xfrm>
          <a:off x="0" y="576"/>
          <a:ext cx="57446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DFDE101-4E66-0C47-9568-32478033FD04}">
      <dsp:nvSpPr>
        <dsp:cNvPr id="0" name=""/>
        <dsp:cNvSpPr/>
      </dsp:nvSpPr>
      <dsp:spPr>
        <a:xfrm>
          <a:off x="0" y="576"/>
          <a:ext cx="5744684" cy="945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Naïve Bayes</a:t>
          </a:r>
        </a:p>
      </dsp:txBody>
      <dsp:txXfrm>
        <a:off x="0" y="576"/>
        <a:ext cx="5744684" cy="945024"/>
      </dsp:txXfrm>
    </dsp:sp>
    <dsp:sp modelId="{5497D078-9C5E-7B48-A138-A1B94240ED80}">
      <dsp:nvSpPr>
        <dsp:cNvPr id="0" name=""/>
        <dsp:cNvSpPr/>
      </dsp:nvSpPr>
      <dsp:spPr>
        <a:xfrm>
          <a:off x="0" y="945601"/>
          <a:ext cx="574468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87DDEE8-B241-EF4A-A280-AAA903DC2A85}">
      <dsp:nvSpPr>
        <dsp:cNvPr id="0" name=""/>
        <dsp:cNvSpPr/>
      </dsp:nvSpPr>
      <dsp:spPr>
        <a:xfrm>
          <a:off x="0" y="945601"/>
          <a:ext cx="5744684" cy="945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Decision Tree</a:t>
          </a:r>
        </a:p>
      </dsp:txBody>
      <dsp:txXfrm>
        <a:off x="0" y="945601"/>
        <a:ext cx="5744684" cy="945024"/>
      </dsp:txXfrm>
    </dsp:sp>
    <dsp:sp modelId="{36900F1F-BA73-A243-AF5F-89614D3BA714}">
      <dsp:nvSpPr>
        <dsp:cNvPr id="0" name=""/>
        <dsp:cNvSpPr/>
      </dsp:nvSpPr>
      <dsp:spPr>
        <a:xfrm>
          <a:off x="0" y="1890625"/>
          <a:ext cx="5744684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99CDCA1-EDB8-0841-8F1F-8A85321186EB}">
      <dsp:nvSpPr>
        <dsp:cNvPr id="0" name=""/>
        <dsp:cNvSpPr/>
      </dsp:nvSpPr>
      <dsp:spPr>
        <a:xfrm>
          <a:off x="0" y="1890625"/>
          <a:ext cx="5744684" cy="945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Support Vector Machine</a:t>
          </a:r>
        </a:p>
      </dsp:txBody>
      <dsp:txXfrm>
        <a:off x="0" y="1890625"/>
        <a:ext cx="5744684" cy="945024"/>
      </dsp:txXfrm>
    </dsp:sp>
    <dsp:sp modelId="{39128BE0-4EF5-0E40-A717-9C493F0A77AF}">
      <dsp:nvSpPr>
        <dsp:cNvPr id="0" name=""/>
        <dsp:cNvSpPr/>
      </dsp:nvSpPr>
      <dsp:spPr>
        <a:xfrm>
          <a:off x="0" y="2835650"/>
          <a:ext cx="5744684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5C7DC7D-EB59-9848-9603-22CDB9AD5E14}">
      <dsp:nvSpPr>
        <dsp:cNvPr id="0" name=""/>
        <dsp:cNvSpPr/>
      </dsp:nvSpPr>
      <dsp:spPr>
        <a:xfrm>
          <a:off x="0" y="2835650"/>
          <a:ext cx="5744684" cy="945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XG Boost</a:t>
          </a:r>
        </a:p>
      </dsp:txBody>
      <dsp:txXfrm>
        <a:off x="0" y="2835650"/>
        <a:ext cx="5744684" cy="945024"/>
      </dsp:txXfrm>
    </dsp:sp>
    <dsp:sp modelId="{8989E663-3B38-934C-95EE-EBC6D5B659F0}">
      <dsp:nvSpPr>
        <dsp:cNvPr id="0" name=""/>
        <dsp:cNvSpPr/>
      </dsp:nvSpPr>
      <dsp:spPr>
        <a:xfrm>
          <a:off x="0" y="3780674"/>
          <a:ext cx="5744684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994CBA1-0094-C744-838F-2F908FD89BEC}">
      <dsp:nvSpPr>
        <dsp:cNvPr id="0" name=""/>
        <dsp:cNvSpPr/>
      </dsp:nvSpPr>
      <dsp:spPr>
        <a:xfrm>
          <a:off x="0" y="3780674"/>
          <a:ext cx="5744684" cy="945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Random Forest</a:t>
          </a:r>
        </a:p>
      </dsp:txBody>
      <dsp:txXfrm>
        <a:off x="0" y="3780674"/>
        <a:ext cx="5744684" cy="9450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483DA-9C08-FC4E-9296-9794F1FEF3F7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1688E-DD81-F143-A5F0-E9A89611C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87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1688E-DD81-F143-A5F0-E9A89611C1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83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1688E-DD81-F143-A5F0-E9A89611C1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87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1688E-DD81-F143-A5F0-E9A89611C1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28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EE5BE-5861-AB55-439A-D98E99163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A3B4E-B722-C95E-4F75-F0CAC8B1F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02DAB-DA09-412A-BA7C-B3F7C909B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AD10B-705F-534E-B723-576BA8923CE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C200C-656B-87BB-CAB4-3BA7BF9A9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DA914-09BE-B80F-E310-9E993F5C6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F08D-F0F0-AD43-AB87-0352541B9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49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2D94A-7554-B9CD-B12E-89A43294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71314-DB53-6D78-0112-EFD4A22D9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3EE0F-1D6B-1157-E905-5D58FB572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AD10B-705F-534E-B723-576BA8923CE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5EEB2-A7C5-81BA-4CB7-B1C9657B0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D84A1-E197-8232-E260-FB673546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F08D-F0F0-AD43-AB87-0352541B9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63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BA83ED-B928-8D66-8180-6B474C1EA8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0F86D-2BCD-5491-B23F-2A3E74419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D5964-A5C1-B9C6-6D83-CDC8DBE2E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AD10B-705F-534E-B723-576BA8923CE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84AD2-1725-93C9-6614-E19C9371D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B192A-380D-F8A4-E9B0-EA7E5BF1A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F08D-F0F0-AD43-AB87-0352541B9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4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CA5FD-A0AF-D722-82D3-DDF2700D3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D77E6-20A9-78FA-6EAB-2E9DFD3CC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03781-4239-CC60-EEE8-DD892FB3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AD10B-705F-534E-B723-576BA8923CE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284D6-54B7-939B-80B1-C54A8D2C5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80FBD-83A8-49E2-5FA2-8024BD1BD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F08D-F0F0-AD43-AB87-0352541B9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69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2B194-7ACF-D378-7F47-03A69F058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7D2E1-360F-E6D6-11D2-A75FADA6D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741E7-E295-A6EF-932D-0A0ED8C87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AD10B-705F-534E-B723-576BA8923CE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5B274-4565-A2DF-9281-DE395B4E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D6AF3-C982-1A62-60ED-1B945CF0E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F08D-F0F0-AD43-AB87-0352541B9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06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B74B0-2ABC-B445-CFD1-86183013C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B406B-4BC9-4F53-4279-ABBC58FBF1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8DC23-4CB7-C2AA-49D3-9B11D2275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DAD0A-D69C-84DE-ED39-48C431BCD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AD10B-705F-534E-B723-576BA8923CE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FF87D-22EE-18CC-E798-C3EC6B63F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69074-9C52-BBE8-FB89-B7703DAA1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F08D-F0F0-AD43-AB87-0352541B9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5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A4EF-653F-2AD6-7462-45C031C8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D16B0-096C-3D9C-F33C-D9EB710D6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7C064-953D-64D7-CD3D-F0244A915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CA7DA8-B579-50B7-BA85-29F4374A75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E34ED2-943F-89E3-EF21-3D1A778B40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B2A894-5222-E205-CF34-61462481A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AD10B-705F-534E-B723-576BA8923CE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6E8D40-8B45-F838-C763-BCE7B4B26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CAB9A5-F5C0-14B1-C172-0D63F3CA2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F08D-F0F0-AD43-AB87-0352541B9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99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485B3-0354-9BAB-BA80-CBA6513EB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3FB7E-FF01-7631-E447-39609436F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AD10B-705F-534E-B723-576BA8923CE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A35F98-25B2-0324-657B-6B5C1494E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A02032-7E14-2433-75CA-F0280D752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F08D-F0F0-AD43-AB87-0352541B9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66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7F34E9-B6FC-1684-FF5B-5403341A9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AD10B-705F-534E-B723-576BA8923CE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B71FA-C6C2-82C7-1005-316CE1A5B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F74A4-B395-22DD-40C4-5B173E5B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F08D-F0F0-AD43-AB87-0352541B9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57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ADAF9-822F-E9A5-4E00-EA6495E90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5C78E-37D9-25D0-6452-E8C171E21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34FDAC-5A5B-CF30-076F-2454CC583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1CFE8-EB18-558F-DE0C-2A03E97A2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AD10B-705F-534E-B723-576BA8923CE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217605-EDCC-4DF3-CCA6-1C092F2DF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D8AFE-A2F9-AB6C-EA97-C29FE4019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F08D-F0F0-AD43-AB87-0352541B9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13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2FEB9-836A-45A4-8BEA-2B2490840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7AE36F-0560-302B-0417-546586880D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8D1004-BCC6-B581-59DB-496F801FE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7B04D-ED5F-89D0-D0F6-747217440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AD10B-705F-534E-B723-576BA8923CE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686F9-6ACE-5ACF-639E-4BEE5642B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9CDE03-6EE5-D29D-BB1E-94A1D070F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4F08D-F0F0-AD43-AB87-0352541B9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55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9EDAF3-F52D-B844-60CE-DDE9470B2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3D124-951A-8446-84F6-E34F915DF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D8845-45E9-873D-FC1E-34AE460007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AD10B-705F-534E-B723-576BA8923CE3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F80EC-345F-B28E-10F5-8434082368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501E1-7728-4118-AAA3-04526F647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4F08D-F0F0-AD43-AB87-0352541B9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3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ethoscope with cable making heart monitor shape">
            <a:extLst>
              <a:ext uri="{FF2B5EF4-FFF2-40B4-BE49-F238E27FC236}">
                <a16:creationId xmlns:a16="http://schemas.microsoft.com/office/drawing/2014/main" id="{D549B58B-D49C-A290-E38E-D985305D5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409" b="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81ECA-7297-154D-9DE9-5E19E8E0E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b="1" dirty="0"/>
              <a:t>HEART DISEASE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CC006-4949-6405-06E4-50BB43E70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89336" y="4977576"/>
            <a:ext cx="3973386" cy="1760680"/>
          </a:xfrm>
          <a:noFill/>
        </p:spPr>
        <p:txBody>
          <a:bodyPr>
            <a:normAutofit fontScale="62500" lnSpcReduction="20000"/>
          </a:bodyPr>
          <a:lstStyle/>
          <a:p>
            <a:pPr algn="l"/>
            <a:r>
              <a:rPr lang="en-US" b="1" dirty="0"/>
              <a:t>Presented By: </a:t>
            </a:r>
          </a:p>
          <a:p>
            <a:pPr algn="l"/>
            <a:r>
              <a:rPr lang="en-US" dirty="0"/>
              <a:t>Sai Chandana </a:t>
            </a:r>
            <a:r>
              <a:rPr lang="en-US" dirty="0" err="1"/>
              <a:t>Pathipati</a:t>
            </a:r>
            <a:endParaRPr lang="en-US" dirty="0"/>
          </a:p>
          <a:p>
            <a:pPr algn="l"/>
            <a:r>
              <a:rPr lang="en-US" dirty="0"/>
              <a:t>Madhumitha Donthineni</a:t>
            </a:r>
          </a:p>
          <a:p>
            <a:pPr algn="l"/>
            <a:r>
              <a:rPr lang="en-US" dirty="0"/>
              <a:t>Manoj Krishna Varma </a:t>
            </a:r>
            <a:r>
              <a:rPr lang="en-US" dirty="0" err="1"/>
              <a:t>Tirumani</a:t>
            </a:r>
            <a:endParaRPr lang="en-US" dirty="0"/>
          </a:p>
          <a:p>
            <a:pPr algn="l"/>
            <a:r>
              <a:rPr lang="en-US" dirty="0"/>
              <a:t>Sai Kiran Rao </a:t>
            </a:r>
            <a:r>
              <a:rPr lang="en-US" dirty="0" err="1"/>
              <a:t>Sagi</a:t>
            </a:r>
            <a:endParaRPr lang="en-US" dirty="0"/>
          </a:p>
          <a:p>
            <a:pPr algn="l"/>
            <a:r>
              <a:rPr lang="en-US" dirty="0"/>
              <a:t>Venkateshwara Rao </a:t>
            </a:r>
            <a:r>
              <a:rPr lang="en-US" dirty="0" err="1"/>
              <a:t>Narra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0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1240FF-2DCC-8585-013A-A7DA64CCE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980" y="1287780"/>
            <a:ext cx="11060503" cy="4282439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34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33F8-395F-7023-8408-44A601221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Decision Tree</a:t>
            </a:r>
            <a:b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PDF] Enhanced decision tree algorithm using genetic algorithm for heart  disease prediction | Semantic Scholar">
            <a:extLst>
              <a:ext uri="{FF2B5EF4-FFF2-40B4-BE49-F238E27FC236}">
                <a16:creationId xmlns:a16="http://schemas.microsoft.com/office/drawing/2014/main" id="{18083559-17B6-301F-BDEE-BDD3BC6A0F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3588" y="731520"/>
            <a:ext cx="7982314" cy="528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35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CF501-D99F-8CD1-9F55-77736ADC0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74" y="434824"/>
            <a:ext cx="10558846" cy="5701774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14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68A2D-AA9E-1D51-DE19-0D5D5325B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1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1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1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1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1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1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Support Vector </a:t>
            </a:r>
            <a:br>
              <a:rPr lang="en-US" sz="2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Machine</a:t>
            </a:r>
            <a:br>
              <a:rPr lang="en-US" sz="1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14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Support Vector Machine (SVM) Algorithm - Javatpoint">
            <a:extLst>
              <a:ext uri="{FF2B5EF4-FFF2-40B4-BE49-F238E27FC236}">
                <a16:creationId xmlns:a16="http://schemas.microsoft.com/office/drawing/2014/main" id="{2DD9E227-55EA-30B9-0B3B-54E67854B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031239"/>
            <a:ext cx="7188199" cy="479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263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Rectangle 514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6" name="Freeform: Shape 514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2" name="Freeform: Shape 515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54" name="Isosceles Triangle 515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E3177A-B383-9D01-C12D-17A5F45B8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644" y="1255907"/>
            <a:ext cx="11018712" cy="4346185"/>
          </a:xfrm>
          <a:prstGeom prst="rect">
            <a:avLst/>
          </a:prstGeom>
          <a:ln>
            <a:noFill/>
          </a:ln>
        </p:spPr>
      </p:pic>
      <p:sp>
        <p:nvSpPr>
          <p:cNvPr id="5156" name="Isosceles Triangle 515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21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DF26-110E-682D-CC10-90A17EA9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                                 </a:t>
            </a:r>
            <a:br>
              <a:rPr lang="en-US" sz="2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                                          XG Boost</a:t>
            </a:r>
            <a:br>
              <a:rPr lang="en-US" sz="2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26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F03CF36-4A1F-8E99-E9D1-3ACA2D42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2124444"/>
            <a:ext cx="7188199" cy="2605722"/>
          </a:xfrm>
          <a:prstGeom prst="rect">
            <a:avLst/>
          </a:prstGeom>
          <a:gradFill>
            <a:gsLst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74000">
                <a:schemeClr val="bg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1">
                  <a:shade val="63000"/>
                  <a:satMod val="120000"/>
                </a:schemeClr>
              </a:gs>
            </a:gsLst>
            <a:lin ang="5400000" scaled="0"/>
          </a:gradFill>
        </p:spPr>
      </p:pic>
    </p:spTree>
    <p:extLst>
      <p:ext uri="{BB962C8B-B14F-4D97-AF65-F5344CB8AC3E}">
        <p14:creationId xmlns:p14="http://schemas.microsoft.com/office/powerpoint/2010/main" val="3270239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A00D27-3C74-C88E-E3AB-2DE4E258B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663" y="1022999"/>
            <a:ext cx="11224083" cy="4448161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18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91" name="Rectangle 719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528148-11BC-7493-C1DF-3DCF522DA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78" y="2084645"/>
            <a:ext cx="3571810" cy="266127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Random Forest</a:t>
            </a:r>
            <a:br>
              <a:rPr lang="en-US" sz="6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61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8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Random forest - Wikipedia">
            <a:extLst>
              <a:ext uri="{FF2B5EF4-FFF2-40B4-BE49-F238E27FC236}">
                <a16:creationId xmlns:a16="http://schemas.microsoft.com/office/drawing/2014/main" id="{ED845BC8-3A99-1B01-5FBA-6DF69B89F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6186" y="558816"/>
            <a:ext cx="7653824" cy="574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574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47FD5B-1D9F-6B0E-7C8A-F7DFA03D3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954" y="643467"/>
            <a:ext cx="10462092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81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F6EE8144-B9E7-9385-C86A-3327C28A6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67" y="609366"/>
            <a:ext cx="11320687" cy="6113168"/>
          </a:xfrm>
          <a:prstGeom prst="rect">
            <a:avLst/>
          </a:prstGeom>
          <a:gradFill>
            <a:gsLst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50000">
                <a:schemeClr val="bg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1">
                  <a:shade val="63000"/>
                  <a:satMod val="120000"/>
                </a:schemeClr>
              </a:gs>
            </a:gsLst>
            <a:lin ang="5400000" scaled="0"/>
          </a:gra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4547A1-7ECA-0A41-333B-AF0A0FE4973F}"/>
              </a:ext>
            </a:extLst>
          </p:cNvPr>
          <p:cNvSpPr txBox="1"/>
          <p:nvPr/>
        </p:nvSpPr>
        <p:spPr>
          <a:xfrm>
            <a:off x="1032933" y="355600"/>
            <a:ext cx="346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COMPARISION OF ALGORITHM</a:t>
            </a:r>
          </a:p>
        </p:txBody>
      </p:sp>
    </p:spTree>
    <p:extLst>
      <p:ext uri="{BB962C8B-B14F-4D97-AF65-F5344CB8AC3E}">
        <p14:creationId xmlns:p14="http://schemas.microsoft.com/office/powerpoint/2010/main" val="1629568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13" name="Rectangle 2112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Emergency Medicine Wallpapers - Top Free Emergency Medicine Backgrounds -  WallpaperAccess">
            <a:extLst>
              <a:ext uri="{FF2B5EF4-FFF2-40B4-BE49-F238E27FC236}">
                <a16:creationId xmlns:a16="http://schemas.microsoft.com/office/drawing/2014/main" id="{BA90F830-7BAC-71F2-0B84-138A0D645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6EB540-A24E-5DB6-9473-C638C47FB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2115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Content Placeholder 2">
            <a:extLst>
              <a:ext uri="{FF2B5EF4-FFF2-40B4-BE49-F238E27FC236}">
                <a16:creationId xmlns:a16="http://schemas.microsoft.com/office/drawing/2014/main" id="{71E48985-3DAD-AA09-7B2D-3168685C80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2721860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43840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Thank You Slide 01 PowerPoint Template | SlideUpLift">
            <a:extLst>
              <a:ext uri="{FF2B5EF4-FFF2-40B4-BE49-F238E27FC236}">
                <a16:creationId xmlns:a16="http://schemas.microsoft.com/office/drawing/2014/main" id="{A869B00A-17A6-7137-9BDA-EA635BEE76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24" b="11390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393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8B3EBA-F20B-8543-A37C-3611146E3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8957E4-5D60-2387-B02E-82ADC0519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812948"/>
            <a:ext cx="11496821" cy="339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34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EFF9BD-BBB1-F724-4764-905A40160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b="1" kern="1200" dirty="0">
                <a:latin typeface="+mj-lt"/>
                <a:ea typeface="+mj-ea"/>
                <a:cs typeface="+mj-cs"/>
              </a:rPr>
              <a:t>          DATA PRE_PROCESSING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A6C633-34F8-DCB0-21BF-8F36E8011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09" y="1321553"/>
            <a:ext cx="9533951" cy="490998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848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695F26-39DB-450E-B464-9C76CD233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42E55F-A297-474F-AF2D-6D3A15822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6D77C-5287-8CBF-DB65-D21041474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5011473" cy="17739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DATA ANALYSIS</a:t>
            </a:r>
          </a:p>
        </p:txBody>
      </p:sp>
      <p:grpSp>
        <p:nvGrpSpPr>
          <p:cNvPr id="28" name="Group 22">
            <a:extLst>
              <a:ext uri="{FF2B5EF4-FFF2-40B4-BE49-F238E27FC236}">
                <a16:creationId xmlns:a16="http://schemas.microsoft.com/office/drawing/2014/main" id="{972070F7-E065-4D60-8938-9FB8CDB8A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9919" y="170310"/>
            <a:ext cx="2514948" cy="2174333"/>
            <a:chOff x="-305" y="-4155"/>
            <a:chExt cx="2514948" cy="2174333"/>
          </a:xfrm>
        </p:grpSpPr>
        <p:sp>
          <p:nvSpPr>
            <p:cNvPr id="29" name="Freeform: Shape 23">
              <a:extLst>
                <a:ext uri="{FF2B5EF4-FFF2-40B4-BE49-F238E27FC236}">
                  <a16:creationId xmlns:a16="http://schemas.microsoft.com/office/drawing/2014/main" id="{4F672C03-E63A-4F6B-96BD-0C4E3F1B8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4">
              <a:extLst>
                <a:ext uri="{FF2B5EF4-FFF2-40B4-BE49-F238E27FC236}">
                  <a16:creationId xmlns:a16="http://schemas.microsoft.com/office/drawing/2014/main" id="{9BB94CDF-5C33-4B0A-B53F-50762639C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3C92F9D-544D-4691-94A7-B937CF4BE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A4DEE4-B7B4-47F4-A9C5-31AED8369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830017-44B6-B1A2-1ABD-C64E4BC78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25" y="2305177"/>
            <a:ext cx="5761188" cy="390320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B7999F-8F1A-C891-8D80-60FE4A21A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777" y="2406221"/>
            <a:ext cx="5750896" cy="383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03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FA9624-B5B9-D8B3-75A9-2D63B4B3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350" y="1810061"/>
            <a:ext cx="5338370" cy="371016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87DB5E2-474F-6285-AEEA-26D81909B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" y="1844500"/>
            <a:ext cx="5379720" cy="367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89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1FDA48-AB6A-3D70-5467-006AB38B7B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</a:blip>
          <a:srcRect l="405" r="-1" b="-1"/>
          <a:stretch/>
        </p:blipFill>
        <p:spPr>
          <a:xfrm rot="21600000">
            <a:off x="180975" y="182880"/>
            <a:ext cx="11823637" cy="64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41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Rectangle 411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 descr="3 Benefits of Technology in Healthcare">
            <a:extLst>
              <a:ext uri="{FF2B5EF4-FFF2-40B4-BE49-F238E27FC236}">
                <a16:creationId xmlns:a16="http://schemas.microsoft.com/office/drawing/2014/main" id="{0FCC82CA-3629-FAE8-91BA-3F36A1B5D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23" b="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AA16DB-BC3B-D627-A28E-8909CA3B9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</a:rPr>
              <a:t>ALGORITHMS</a:t>
            </a:r>
          </a:p>
        </p:txBody>
      </p:sp>
      <p:cxnSp>
        <p:nvCxnSpPr>
          <p:cNvPr id="4121" name="Straight Connector 412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D69F17-D81C-0356-BBF5-9C57B6EE1D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1405708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56656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6321C-319B-DCB1-40CC-19D1FA38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Naïve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17F6AA-AE6C-F8BE-67A5-5E9F53E8C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34" y="177946"/>
            <a:ext cx="7565126" cy="658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40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118</Words>
  <Application>Microsoft Office PowerPoint</Application>
  <PresentationFormat>Widescreen</PresentationFormat>
  <Paragraphs>28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HEART DISEASE PREDICTION</vt:lpstr>
      <vt:lpstr>INTRODUCTION</vt:lpstr>
      <vt:lpstr>DATASET</vt:lpstr>
      <vt:lpstr>          DATA PRE_PROCESSING</vt:lpstr>
      <vt:lpstr>DATA ANALYSIS</vt:lpstr>
      <vt:lpstr>PowerPoint Presentation</vt:lpstr>
      <vt:lpstr>PowerPoint Presentation</vt:lpstr>
      <vt:lpstr>ALGORITHMS</vt:lpstr>
      <vt:lpstr>Naïve Bayes</vt:lpstr>
      <vt:lpstr>PowerPoint Presentation</vt:lpstr>
      <vt:lpstr>  Decision Tree  </vt:lpstr>
      <vt:lpstr>PowerPoint Presentation</vt:lpstr>
      <vt:lpstr>      Support Vector  Machine </vt:lpstr>
      <vt:lpstr>PowerPoint Presentation</vt:lpstr>
      <vt:lpstr>                                                                                          XG Boost </vt:lpstr>
      <vt:lpstr>PowerPoint Presentation</vt:lpstr>
      <vt:lpstr> Random Forest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PREDICTION</dc:title>
  <dc:creator>Sai Chandana Pathipati</dc:creator>
  <cp:lastModifiedBy>Madhumitha Donthineni</cp:lastModifiedBy>
  <cp:revision>13</cp:revision>
  <dcterms:created xsi:type="dcterms:W3CDTF">2022-11-04T02:04:26Z</dcterms:created>
  <dcterms:modified xsi:type="dcterms:W3CDTF">2022-11-07T19:31:23Z</dcterms:modified>
</cp:coreProperties>
</file>